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Table,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caption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013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457200" y="56134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marL="0" indent="0" algn="ctr">
              <a:buNone/>
            </a:pPr>
            <a:r>
              <a:rPr/>
              <a:t>Demonstration</a:t>
            </a:r>
            <a:r>
              <a:rPr/>
              <a:t> </a:t>
            </a:r>
            <a:r>
              <a:rPr/>
              <a:t>of</a:t>
            </a:r>
            <a:r>
              <a:rPr/>
              <a:t> </a:t>
            </a:r>
            <a:r>
              <a:rPr/>
              <a:t>simple</a:t>
            </a:r>
            <a:r>
              <a:rPr/>
              <a:t> </a:t>
            </a:r>
            <a:r>
              <a:rPr/>
              <a:t>table</a:t>
            </a:r>
            <a:r>
              <a:rPr/>
              <a:t> </a:t>
            </a:r>
            <a:r>
              <a:rPr/>
              <a:t>syntax,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/>
              <a:t>alignment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marL="0" indent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marL="0" indent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2019-04-05T11:55:10Z</dcterms:created>
  <dcterms:modified xsi:type="dcterms:W3CDTF">2019-04-05T11:55:10Z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