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524000" cy="2082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1270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X1</a:t>
            </a:r>
          </a:p>
        </p:txBody>
      </p:sp>
      <p:sp>
        <p:nvSpPr>
          <p:cNvPr id="4" name=""/>
          <p:cNvSpPr/>
          <p:nvPr/>
        </p:nvSpPr>
        <p:spPr>
          <a:xfrm>
            <a:off x="584200" y="863600"/>
            <a:ext cx="279400" cy="1270000"/>
          </a:xfrm>
          <a:prstGeom prst="rect"/>
          <a:solidFill>
            <a:srgbClr val="C8C8C8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 rot="-5400000">
            <a:off x="586943" y="1384300"/>
            <a:ext cx="2739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X2</a:t>
            </a:r>
          </a:p>
        </p:txBody>
      </p:sp>
      <p:sp>
        <p:nvSpPr>
          <p:cNvPr id="6" name=""/>
          <p:cNvSpPr/>
          <p:nvPr/>
        </p:nvSpPr>
        <p:spPr>
          <a:xfrm>
            <a:off x="1574800" y="863600"/>
            <a:ext cx="279400" cy="1270000"/>
          </a:xfrm>
          <a:prstGeom prst="rect"/>
          <a:solidFill>
            <a:srgbClr val="C8C8C8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 rot="5400000">
            <a:off x="1577543" y="1384300"/>
            <a:ext cx="2739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X3</a:t>
            </a:r>
          </a:p>
        </p:txBody>
      </p:sp>
      <p:sp>
        <p:nvSpPr>
          <p:cNvPr id="8" name=""/>
          <p:cNvSpPr/>
          <p:nvPr/>
        </p:nvSpPr>
        <p:spPr>
          <a:xfrm>
            <a:off x="584200" y="2133600"/>
            <a:ext cx="1270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 rot="10800000">
            <a:off x="1082243" y="2159000"/>
            <a:ext cx="2739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X4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